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73" r:id="rId4"/>
    <p:sldId id="274" r:id="rId5"/>
    <p:sldId id="279" r:id="rId6"/>
    <p:sldId id="278" r:id="rId7"/>
    <p:sldId id="280" r:id="rId8"/>
    <p:sldId id="281" r:id="rId9"/>
    <p:sldId id="282" r:id="rId10"/>
    <p:sldId id="283" r:id="rId11"/>
    <p:sldId id="284" r:id="rId12"/>
    <p:sldId id="287" r:id="rId13"/>
    <p:sldId id="285" r:id="rId14"/>
    <p:sldId id="28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33" autoAdjust="0"/>
    <p:restoredTop sz="94660"/>
  </p:normalViewPr>
  <p:slideViewPr>
    <p:cSldViewPr snapToGrid="0">
      <p:cViewPr varScale="1">
        <p:scale>
          <a:sx n="66" d="100"/>
          <a:sy n="66" d="100"/>
        </p:scale>
        <p:origin x="96" y="5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45D546-C692-43D8-B699-C924038712E2}" type="doc">
      <dgm:prSet loTypeId="urn:microsoft.com/office/officeart/2005/8/layout/hChevron3" loCatId="process" qsTypeId="urn:microsoft.com/office/officeart/2005/8/quickstyle/3d2" qsCatId="3D" csTypeId="urn:microsoft.com/office/officeart/2005/8/colors/colorful4" csCatId="colorful" phldr="1"/>
      <dgm:spPr/>
    </dgm:pt>
    <dgm:pt modelId="{2AF54BF7-D76B-4576-B1DA-7B46AA18C5AA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60923D2-6307-47C1-A26B-2108CDBDA6F0}" type="parTrans" cxnId="{9CB599DA-8EA0-4B0C-80C5-8F90B73E4FCC}">
      <dgm:prSet/>
      <dgm:spPr/>
      <dgm:t>
        <a:bodyPr/>
        <a:lstStyle/>
        <a:p>
          <a:endParaRPr lang="en-US"/>
        </a:p>
      </dgm:t>
    </dgm:pt>
    <dgm:pt modelId="{620B8668-9DDA-4871-ABE0-E276C8364B56}" type="sibTrans" cxnId="{9CB599DA-8EA0-4B0C-80C5-8F90B73E4FCC}">
      <dgm:prSet/>
      <dgm:spPr/>
      <dgm:t>
        <a:bodyPr/>
        <a:lstStyle/>
        <a:p>
          <a:endParaRPr lang="en-US"/>
        </a:p>
      </dgm:t>
    </dgm:pt>
    <dgm:pt modelId="{59729025-641B-4BFD-B6B1-825D8583450F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38BF880-45FE-4B51-B818-43CB03A0FB46}" type="parTrans" cxnId="{6AE56D18-9667-4419-923E-C7259BBB8B46}">
      <dgm:prSet/>
      <dgm:spPr/>
      <dgm:t>
        <a:bodyPr/>
        <a:lstStyle/>
        <a:p>
          <a:endParaRPr lang="en-US"/>
        </a:p>
      </dgm:t>
    </dgm:pt>
    <dgm:pt modelId="{C6A05043-F2BC-4EE2-9EE6-1642D8E5D2D6}" type="sibTrans" cxnId="{6AE56D18-9667-4419-923E-C7259BBB8B46}">
      <dgm:prSet/>
      <dgm:spPr/>
      <dgm:t>
        <a:bodyPr/>
        <a:lstStyle/>
        <a:p>
          <a:endParaRPr lang="en-US"/>
        </a:p>
      </dgm:t>
    </dgm:pt>
    <dgm:pt modelId="{529C5246-795E-4597-8BC5-2CD52083495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299D22E-2B24-4E54-BC83-46562D6D9B2B}" type="parTrans" cxnId="{CF7F9E17-DCDC-46F8-84F0-8467B7FAC7C2}">
      <dgm:prSet/>
      <dgm:spPr/>
      <dgm:t>
        <a:bodyPr/>
        <a:lstStyle/>
        <a:p>
          <a:endParaRPr lang="en-US"/>
        </a:p>
      </dgm:t>
    </dgm:pt>
    <dgm:pt modelId="{7AD861D8-86A9-48C7-B356-57EF0801EAB8}" type="sibTrans" cxnId="{CF7F9E17-DCDC-46F8-84F0-8467B7FAC7C2}">
      <dgm:prSet/>
      <dgm:spPr/>
      <dgm:t>
        <a:bodyPr/>
        <a:lstStyle/>
        <a:p>
          <a:endParaRPr lang="en-US"/>
        </a:p>
      </dgm:t>
    </dgm:pt>
    <dgm:pt modelId="{5691EB6E-24DD-4564-ADB9-9CB6A8190919}">
      <dgm:prSet/>
      <dgm:spPr/>
      <dgm:t>
        <a:bodyPr/>
        <a:lstStyle/>
        <a:p>
          <a:endParaRPr lang="en-US"/>
        </a:p>
      </dgm:t>
    </dgm:pt>
    <dgm:pt modelId="{85B40170-2E42-466D-9530-247810623201}" type="parTrans" cxnId="{A2D043E3-13F8-46D7-8D65-672D9FB64BE0}">
      <dgm:prSet/>
      <dgm:spPr/>
      <dgm:t>
        <a:bodyPr/>
        <a:lstStyle/>
        <a:p>
          <a:endParaRPr lang="en-US"/>
        </a:p>
      </dgm:t>
    </dgm:pt>
    <dgm:pt modelId="{5093C9AC-3433-400A-A968-174C236614FC}" type="sibTrans" cxnId="{A2D043E3-13F8-46D7-8D65-672D9FB64BE0}">
      <dgm:prSet/>
      <dgm:spPr/>
      <dgm:t>
        <a:bodyPr/>
        <a:lstStyle/>
        <a:p>
          <a:endParaRPr lang="en-US"/>
        </a:p>
      </dgm:t>
    </dgm:pt>
    <dgm:pt modelId="{F659500C-6CE8-482B-B7B9-2F9F2F38C1D5}">
      <dgm:prSet/>
      <dgm:spPr/>
      <dgm:t>
        <a:bodyPr/>
        <a:lstStyle/>
        <a:p>
          <a:endParaRPr lang="en-US"/>
        </a:p>
      </dgm:t>
    </dgm:pt>
    <dgm:pt modelId="{4BF91D78-9E9E-4784-908A-5ABC6D740594}" type="parTrans" cxnId="{6C1D3C50-8D68-498D-95F4-CF3BFD1F5D53}">
      <dgm:prSet/>
      <dgm:spPr/>
      <dgm:t>
        <a:bodyPr/>
        <a:lstStyle/>
        <a:p>
          <a:endParaRPr lang="en-US"/>
        </a:p>
      </dgm:t>
    </dgm:pt>
    <dgm:pt modelId="{5F0D9D38-C4DC-428D-B1AE-E33A179724B6}" type="sibTrans" cxnId="{6C1D3C50-8D68-498D-95F4-CF3BFD1F5D53}">
      <dgm:prSet/>
      <dgm:spPr/>
      <dgm:t>
        <a:bodyPr/>
        <a:lstStyle/>
        <a:p>
          <a:endParaRPr lang="en-US"/>
        </a:p>
      </dgm:t>
    </dgm:pt>
    <dgm:pt modelId="{943288A1-006C-401E-B0A7-6E2507594F7D}">
      <dgm:prSet/>
      <dgm:spPr/>
      <dgm:t>
        <a:bodyPr/>
        <a:lstStyle/>
        <a:p>
          <a:endParaRPr lang="en-US"/>
        </a:p>
      </dgm:t>
    </dgm:pt>
    <dgm:pt modelId="{80E9E43D-35B7-491F-95F5-357507F3B771}" type="parTrans" cxnId="{B97B7A92-5834-4674-ACAC-CBE15EFBAEF0}">
      <dgm:prSet/>
      <dgm:spPr/>
      <dgm:t>
        <a:bodyPr/>
        <a:lstStyle/>
        <a:p>
          <a:endParaRPr lang="en-US"/>
        </a:p>
      </dgm:t>
    </dgm:pt>
    <dgm:pt modelId="{E41CBA7B-2105-49B6-82E0-3FB48E15F7B1}" type="sibTrans" cxnId="{B97B7A92-5834-4674-ACAC-CBE15EFBAEF0}">
      <dgm:prSet/>
      <dgm:spPr/>
      <dgm:t>
        <a:bodyPr/>
        <a:lstStyle/>
        <a:p>
          <a:endParaRPr lang="en-US"/>
        </a:p>
      </dgm:t>
    </dgm:pt>
    <dgm:pt modelId="{BAF0119B-B65C-465E-BE5F-E49CFCD5AFDB}" type="pres">
      <dgm:prSet presAssocID="{1845D546-C692-43D8-B699-C924038712E2}" presName="Name0" presStyleCnt="0">
        <dgm:presLayoutVars>
          <dgm:dir/>
          <dgm:resizeHandles val="exact"/>
        </dgm:presLayoutVars>
      </dgm:prSet>
      <dgm:spPr/>
    </dgm:pt>
    <dgm:pt modelId="{0E7C26F2-007A-4D59-A5F3-23BB0EB763A1}" type="pres">
      <dgm:prSet presAssocID="{2AF54BF7-D76B-4576-B1DA-7B46AA18C5AA}" presName="parTxOnly" presStyleLbl="node1" presStyleIdx="0" presStyleCnt="6">
        <dgm:presLayoutVars>
          <dgm:bulletEnabled val="1"/>
        </dgm:presLayoutVars>
      </dgm:prSet>
      <dgm:spPr/>
    </dgm:pt>
    <dgm:pt modelId="{71EA004F-B464-46C5-92D1-2020B1D0FAE2}" type="pres">
      <dgm:prSet presAssocID="{620B8668-9DDA-4871-ABE0-E276C8364B56}" presName="parSpace" presStyleCnt="0"/>
      <dgm:spPr/>
    </dgm:pt>
    <dgm:pt modelId="{8FA9A387-EEDB-4E4E-BDCE-B4C9506E48DB}" type="pres">
      <dgm:prSet presAssocID="{59729025-641B-4BFD-B6B1-825D8583450F}" presName="parTxOnly" presStyleLbl="node1" presStyleIdx="1" presStyleCnt="6">
        <dgm:presLayoutVars>
          <dgm:bulletEnabled val="1"/>
        </dgm:presLayoutVars>
      </dgm:prSet>
      <dgm:spPr/>
    </dgm:pt>
    <dgm:pt modelId="{B83B2D0F-9DF8-401B-90F3-EB5D59126A54}" type="pres">
      <dgm:prSet presAssocID="{C6A05043-F2BC-4EE2-9EE6-1642D8E5D2D6}" presName="parSpace" presStyleCnt="0"/>
      <dgm:spPr/>
    </dgm:pt>
    <dgm:pt modelId="{EECD6E34-4EF2-45FB-9FDE-C903F4340F1E}" type="pres">
      <dgm:prSet presAssocID="{529C5246-795E-4597-8BC5-2CD52083495D}" presName="parTxOnly" presStyleLbl="node1" presStyleIdx="2" presStyleCnt="6" custLinFactNeighborX="-15603">
        <dgm:presLayoutVars>
          <dgm:bulletEnabled val="1"/>
        </dgm:presLayoutVars>
      </dgm:prSet>
      <dgm:spPr/>
    </dgm:pt>
    <dgm:pt modelId="{43FBE846-E154-409A-BE1F-51E0AAC60DC6}" type="pres">
      <dgm:prSet presAssocID="{7AD861D8-86A9-48C7-B356-57EF0801EAB8}" presName="parSpace" presStyleCnt="0"/>
      <dgm:spPr/>
    </dgm:pt>
    <dgm:pt modelId="{E4F549AC-A521-4CC3-B83C-2F166A0AEC32}" type="pres">
      <dgm:prSet presAssocID="{5691EB6E-24DD-4564-ADB9-9CB6A8190919}" presName="parTxOnly" presStyleLbl="node1" presStyleIdx="3" presStyleCnt="6">
        <dgm:presLayoutVars>
          <dgm:bulletEnabled val="1"/>
        </dgm:presLayoutVars>
      </dgm:prSet>
      <dgm:spPr/>
    </dgm:pt>
    <dgm:pt modelId="{3837621D-C3B3-4FA9-A78F-C0597C2ABD40}" type="pres">
      <dgm:prSet presAssocID="{5093C9AC-3433-400A-A968-174C236614FC}" presName="parSpace" presStyleCnt="0"/>
      <dgm:spPr/>
    </dgm:pt>
    <dgm:pt modelId="{85A13244-8C82-46A0-8795-9207C1B7E941}" type="pres">
      <dgm:prSet presAssocID="{F659500C-6CE8-482B-B7B9-2F9F2F38C1D5}" presName="parTxOnly" presStyleLbl="node1" presStyleIdx="4" presStyleCnt="6">
        <dgm:presLayoutVars>
          <dgm:bulletEnabled val="1"/>
        </dgm:presLayoutVars>
      </dgm:prSet>
      <dgm:spPr/>
    </dgm:pt>
    <dgm:pt modelId="{05E90A57-9E92-4476-8E57-D070526B4029}" type="pres">
      <dgm:prSet presAssocID="{5F0D9D38-C4DC-428D-B1AE-E33A179724B6}" presName="parSpace" presStyleCnt="0"/>
      <dgm:spPr/>
    </dgm:pt>
    <dgm:pt modelId="{93B773BE-DACE-4EE3-842F-526127C93DC3}" type="pres">
      <dgm:prSet presAssocID="{943288A1-006C-401E-B0A7-6E2507594F7D}" presName="parTxOnly" presStyleLbl="node1" presStyleIdx="5" presStyleCnt="6">
        <dgm:presLayoutVars>
          <dgm:bulletEnabled val="1"/>
        </dgm:presLayoutVars>
      </dgm:prSet>
      <dgm:spPr/>
    </dgm:pt>
  </dgm:ptLst>
  <dgm:cxnLst>
    <dgm:cxn modelId="{4F105589-41BE-48A8-BB1B-D68C3C525D27}" type="presOf" srcId="{59729025-641B-4BFD-B6B1-825D8583450F}" destId="{8FA9A387-EEDB-4E4E-BDCE-B4C9506E48DB}" srcOrd="0" destOrd="0" presId="urn:microsoft.com/office/officeart/2005/8/layout/hChevron3"/>
    <dgm:cxn modelId="{DFD4E7C4-8F30-4B43-8D4A-A72DF78B943B}" type="presOf" srcId="{529C5246-795E-4597-8BC5-2CD52083495D}" destId="{EECD6E34-4EF2-45FB-9FDE-C903F4340F1E}" srcOrd="0" destOrd="0" presId="urn:microsoft.com/office/officeart/2005/8/layout/hChevron3"/>
    <dgm:cxn modelId="{6AE56D18-9667-4419-923E-C7259BBB8B46}" srcId="{1845D546-C692-43D8-B699-C924038712E2}" destId="{59729025-641B-4BFD-B6B1-825D8583450F}" srcOrd="1" destOrd="0" parTransId="{538BF880-45FE-4B51-B818-43CB03A0FB46}" sibTransId="{C6A05043-F2BC-4EE2-9EE6-1642D8E5D2D6}"/>
    <dgm:cxn modelId="{07F3B132-58BE-4038-8674-E49D23CAF9DA}" type="presOf" srcId="{5691EB6E-24DD-4564-ADB9-9CB6A8190919}" destId="{E4F549AC-A521-4CC3-B83C-2F166A0AEC32}" srcOrd="0" destOrd="0" presId="urn:microsoft.com/office/officeart/2005/8/layout/hChevron3"/>
    <dgm:cxn modelId="{A2D043E3-13F8-46D7-8D65-672D9FB64BE0}" srcId="{1845D546-C692-43D8-B699-C924038712E2}" destId="{5691EB6E-24DD-4564-ADB9-9CB6A8190919}" srcOrd="3" destOrd="0" parTransId="{85B40170-2E42-466D-9530-247810623201}" sibTransId="{5093C9AC-3433-400A-A968-174C236614FC}"/>
    <dgm:cxn modelId="{781B21F8-DD13-46AD-B790-2FC284728CFA}" type="presOf" srcId="{2AF54BF7-D76B-4576-B1DA-7B46AA18C5AA}" destId="{0E7C26F2-007A-4D59-A5F3-23BB0EB763A1}" srcOrd="0" destOrd="0" presId="urn:microsoft.com/office/officeart/2005/8/layout/hChevron3"/>
    <dgm:cxn modelId="{CF7F9E17-DCDC-46F8-84F0-8467B7FAC7C2}" srcId="{1845D546-C692-43D8-B699-C924038712E2}" destId="{529C5246-795E-4597-8BC5-2CD52083495D}" srcOrd="2" destOrd="0" parTransId="{5299D22E-2B24-4E54-BC83-46562D6D9B2B}" sibTransId="{7AD861D8-86A9-48C7-B356-57EF0801EAB8}"/>
    <dgm:cxn modelId="{263E7C6E-BA03-4575-AAED-4B39C1ACC54F}" type="presOf" srcId="{F659500C-6CE8-482B-B7B9-2F9F2F38C1D5}" destId="{85A13244-8C82-46A0-8795-9207C1B7E941}" srcOrd="0" destOrd="0" presId="urn:microsoft.com/office/officeart/2005/8/layout/hChevron3"/>
    <dgm:cxn modelId="{B84525D9-53D0-4F42-BE94-DBE120687FD3}" type="presOf" srcId="{943288A1-006C-401E-B0A7-6E2507594F7D}" destId="{93B773BE-DACE-4EE3-842F-526127C93DC3}" srcOrd="0" destOrd="0" presId="urn:microsoft.com/office/officeart/2005/8/layout/hChevron3"/>
    <dgm:cxn modelId="{6C1D3C50-8D68-498D-95F4-CF3BFD1F5D53}" srcId="{1845D546-C692-43D8-B699-C924038712E2}" destId="{F659500C-6CE8-482B-B7B9-2F9F2F38C1D5}" srcOrd="4" destOrd="0" parTransId="{4BF91D78-9E9E-4784-908A-5ABC6D740594}" sibTransId="{5F0D9D38-C4DC-428D-B1AE-E33A179724B6}"/>
    <dgm:cxn modelId="{B97B7A92-5834-4674-ACAC-CBE15EFBAEF0}" srcId="{1845D546-C692-43D8-B699-C924038712E2}" destId="{943288A1-006C-401E-B0A7-6E2507594F7D}" srcOrd="5" destOrd="0" parTransId="{80E9E43D-35B7-491F-95F5-357507F3B771}" sibTransId="{E41CBA7B-2105-49B6-82E0-3FB48E15F7B1}"/>
    <dgm:cxn modelId="{9CB599DA-8EA0-4B0C-80C5-8F90B73E4FCC}" srcId="{1845D546-C692-43D8-B699-C924038712E2}" destId="{2AF54BF7-D76B-4576-B1DA-7B46AA18C5AA}" srcOrd="0" destOrd="0" parTransId="{960923D2-6307-47C1-A26B-2108CDBDA6F0}" sibTransId="{620B8668-9DDA-4871-ABE0-E276C8364B56}"/>
    <dgm:cxn modelId="{56C13818-D573-4815-B36A-5CEFB3B2B218}" type="presOf" srcId="{1845D546-C692-43D8-B699-C924038712E2}" destId="{BAF0119B-B65C-465E-BE5F-E49CFCD5AFDB}" srcOrd="0" destOrd="0" presId="urn:microsoft.com/office/officeart/2005/8/layout/hChevron3"/>
    <dgm:cxn modelId="{B5764BA3-609F-495B-A400-2A47F3B0C001}" type="presParOf" srcId="{BAF0119B-B65C-465E-BE5F-E49CFCD5AFDB}" destId="{0E7C26F2-007A-4D59-A5F3-23BB0EB763A1}" srcOrd="0" destOrd="0" presId="urn:microsoft.com/office/officeart/2005/8/layout/hChevron3"/>
    <dgm:cxn modelId="{77DAED62-4D88-4248-AD46-9EC32EBF2DCB}" type="presParOf" srcId="{BAF0119B-B65C-465E-BE5F-E49CFCD5AFDB}" destId="{71EA004F-B464-46C5-92D1-2020B1D0FAE2}" srcOrd="1" destOrd="0" presId="urn:microsoft.com/office/officeart/2005/8/layout/hChevron3"/>
    <dgm:cxn modelId="{DDC955D6-2286-48DB-93E3-F552C797A908}" type="presParOf" srcId="{BAF0119B-B65C-465E-BE5F-E49CFCD5AFDB}" destId="{8FA9A387-EEDB-4E4E-BDCE-B4C9506E48DB}" srcOrd="2" destOrd="0" presId="urn:microsoft.com/office/officeart/2005/8/layout/hChevron3"/>
    <dgm:cxn modelId="{1244395A-21CE-4A37-A697-FA0FC90CFB0C}" type="presParOf" srcId="{BAF0119B-B65C-465E-BE5F-E49CFCD5AFDB}" destId="{B83B2D0F-9DF8-401B-90F3-EB5D59126A54}" srcOrd="3" destOrd="0" presId="urn:microsoft.com/office/officeart/2005/8/layout/hChevron3"/>
    <dgm:cxn modelId="{1BAD8A69-2053-4AD8-950A-896D824B4E38}" type="presParOf" srcId="{BAF0119B-B65C-465E-BE5F-E49CFCD5AFDB}" destId="{EECD6E34-4EF2-45FB-9FDE-C903F4340F1E}" srcOrd="4" destOrd="0" presId="urn:microsoft.com/office/officeart/2005/8/layout/hChevron3"/>
    <dgm:cxn modelId="{2024C478-A4D9-4FFB-B465-CDE35A1F7706}" type="presParOf" srcId="{BAF0119B-B65C-465E-BE5F-E49CFCD5AFDB}" destId="{43FBE846-E154-409A-BE1F-51E0AAC60DC6}" srcOrd="5" destOrd="0" presId="urn:microsoft.com/office/officeart/2005/8/layout/hChevron3"/>
    <dgm:cxn modelId="{3564BF80-74A5-44E3-AD2D-E2909DA07365}" type="presParOf" srcId="{BAF0119B-B65C-465E-BE5F-E49CFCD5AFDB}" destId="{E4F549AC-A521-4CC3-B83C-2F166A0AEC32}" srcOrd="6" destOrd="0" presId="urn:microsoft.com/office/officeart/2005/8/layout/hChevron3"/>
    <dgm:cxn modelId="{3079EFCA-7519-4134-8B42-671E90245697}" type="presParOf" srcId="{BAF0119B-B65C-465E-BE5F-E49CFCD5AFDB}" destId="{3837621D-C3B3-4FA9-A78F-C0597C2ABD40}" srcOrd="7" destOrd="0" presId="urn:microsoft.com/office/officeart/2005/8/layout/hChevron3"/>
    <dgm:cxn modelId="{3F5A8ABF-99FC-4B0D-91CC-8BCDD1A02ECB}" type="presParOf" srcId="{BAF0119B-B65C-465E-BE5F-E49CFCD5AFDB}" destId="{85A13244-8C82-46A0-8795-9207C1B7E941}" srcOrd="8" destOrd="0" presId="urn:microsoft.com/office/officeart/2005/8/layout/hChevron3"/>
    <dgm:cxn modelId="{BB6E7939-3B27-4197-8CA0-854CAA2D10C7}" type="presParOf" srcId="{BAF0119B-B65C-465E-BE5F-E49CFCD5AFDB}" destId="{05E90A57-9E92-4476-8E57-D070526B4029}" srcOrd="9" destOrd="0" presId="urn:microsoft.com/office/officeart/2005/8/layout/hChevron3"/>
    <dgm:cxn modelId="{7FD4D214-2625-4BC9-8AE9-86F0B226710A}" type="presParOf" srcId="{BAF0119B-B65C-465E-BE5F-E49CFCD5AFDB}" destId="{93B773BE-DACE-4EE3-842F-526127C93DC3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C26F2-007A-4D59-A5F3-23BB0EB763A1}">
      <dsp:nvSpPr>
        <dsp:cNvPr id="0" name=""/>
        <dsp:cNvSpPr/>
      </dsp:nvSpPr>
      <dsp:spPr>
        <a:xfrm>
          <a:off x="1283" y="1755147"/>
          <a:ext cx="2102606" cy="84104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9362" tIns="114681" rIns="57341" bIns="114681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 </a:t>
          </a:r>
          <a:endParaRPr lang="en-US" sz="4300" kern="1200" dirty="0"/>
        </a:p>
      </dsp:txBody>
      <dsp:txXfrm>
        <a:off x="1283" y="1755147"/>
        <a:ext cx="1892346" cy="841042"/>
      </dsp:txXfrm>
    </dsp:sp>
    <dsp:sp modelId="{8FA9A387-EEDB-4E4E-BDCE-B4C9506E48DB}">
      <dsp:nvSpPr>
        <dsp:cNvPr id="0" name=""/>
        <dsp:cNvSpPr/>
      </dsp:nvSpPr>
      <dsp:spPr>
        <a:xfrm>
          <a:off x="1683368" y="1755147"/>
          <a:ext cx="2102606" cy="841042"/>
        </a:xfrm>
        <a:prstGeom prst="chevron">
          <a:avLst/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022" tIns="114681" rIns="57341" bIns="114681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 </a:t>
          </a:r>
          <a:endParaRPr lang="en-US" sz="4300" kern="1200" dirty="0"/>
        </a:p>
      </dsp:txBody>
      <dsp:txXfrm>
        <a:off x="2103889" y="1755147"/>
        <a:ext cx="1261564" cy="841042"/>
      </dsp:txXfrm>
    </dsp:sp>
    <dsp:sp modelId="{EECD6E34-4EF2-45FB-9FDE-C903F4340F1E}">
      <dsp:nvSpPr>
        <dsp:cNvPr id="0" name=""/>
        <dsp:cNvSpPr/>
      </dsp:nvSpPr>
      <dsp:spPr>
        <a:xfrm>
          <a:off x="3299840" y="1755147"/>
          <a:ext cx="2102606" cy="841042"/>
        </a:xfrm>
        <a:prstGeom prst="chevron">
          <a:avLst/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022" tIns="114681" rIns="57341" bIns="114681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 </a:t>
          </a:r>
          <a:endParaRPr lang="en-US" sz="4300" kern="1200" dirty="0"/>
        </a:p>
      </dsp:txBody>
      <dsp:txXfrm>
        <a:off x="3720361" y="1755147"/>
        <a:ext cx="1261564" cy="841042"/>
      </dsp:txXfrm>
    </dsp:sp>
    <dsp:sp modelId="{E4F549AC-A521-4CC3-B83C-2F166A0AEC32}">
      <dsp:nvSpPr>
        <dsp:cNvPr id="0" name=""/>
        <dsp:cNvSpPr/>
      </dsp:nvSpPr>
      <dsp:spPr>
        <a:xfrm>
          <a:off x="5047539" y="1755147"/>
          <a:ext cx="2102606" cy="841042"/>
        </a:xfrm>
        <a:prstGeom prst="chevron">
          <a:avLst/>
        </a:prstGeom>
        <a:gradFill rotWithShape="0">
          <a:gsLst>
            <a:gs pos="0">
              <a:schemeClr val="accent4">
                <a:hueOff val="6237415"/>
                <a:satOff val="-28781"/>
                <a:lumOff val="1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237415"/>
                <a:satOff val="-28781"/>
                <a:lumOff val="1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237415"/>
                <a:satOff val="-28781"/>
                <a:lumOff val="1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022" tIns="114681" rIns="57341" bIns="114681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300" kern="1200"/>
        </a:p>
      </dsp:txBody>
      <dsp:txXfrm>
        <a:off x="5468060" y="1755147"/>
        <a:ext cx="1261564" cy="841042"/>
      </dsp:txXfrm>
    </dsp:sp>
    <dsp:sp modelId="{85A13244-8C82-46A0-8795-9207C1B7E941}">
      <dsp:nvSpPr>
        <dsp:cNvPr id="0" name=""/>
        <dsp:cNvSpPr/>
      </dsp:nvSpPr>
      <dsp:spPr>
        <a:xfrm>
          <a:off x="6729624" y="1755147"/>
          <a:ext cx="2102606" cy="841042"/>
        </a:xfrm>
        <a:prstGeom prst="chevron">
          <a:avLst/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022" tIns="114681" rIns="57341" bIns="114681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300" kern="1200"/>
        </a:p>
      </dsp:txBody>
      <dsp:txXfrm>
        <a:off x="7150145" y="1755147"/>
        <a:ext cx="1261564" cy="841042"/>
      </dsp:txXfrm>
    </dsp:sp>
    <dsp:sp modelId="{93B773BE-DACE-4EE3-842F-526127C93DC3}">
      <dsp:nvSpPr>
        <dsp:cNvPr id="0" name=""/>
        <dsp:cNvSpPr/>
      </dsp:nvSpPr>
      <dsp:spPr>
        <a:xfrm>
          <a:off x="8411709" y="1755147"/>
          <a:ext cx="2102606" cy="841042"/>
        </a:xfrm>
        <a:prstGeom prst="chevron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022" tIns="114681" rIns="57341" bIns="114681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300" kern="1200"/>
        </a:p>
      </dsp:txBody>
      <dsp:txXfrm>
        <a:off x="8832230" y="1755147"/>
        <a:ext cx="1261564" cy="841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03F65-DE18-418E-AF1E-0854E21DB265}" type="datetimeFigureOut">
              <a:rPr lang="en-US"/>
              <a:t>15-May-16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88D14-0EE4-48C0-A75F-E0B93F9B4EC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70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49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3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1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3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3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53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48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648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7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42426-2BC2-4A4B-83F3-52A6E28DBC7E}" type="datetimeFigureOut">
              <a:rPr lang="en-US" smtClean="0"/>
              <a:t>15-May-16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9FB4D-973D-4BDB-B0D5-5040ECA3E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45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padlet.com/felicityb/tamakimakaurau_water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padlet.com/felicityb/tamakimakaurau_water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Tamaki </a:t>
            </a:r>
            <a:r>
              <a:rPr lang="en-US" dirty="0" err="1"/>
              <a:t>Makaurau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wai</a:t>
            </a:r>
            <a:r>
              <a:rPr lang="en-US" dirty="0"/>
              <a:t> was so important</a:t>
            </a:r>
          </a:p>
          <a:p>
            <a:r>
              <a:rPr lang="en-US" dirty="0"/>
              <a:t> Pre-European Settlers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2" y="430214"/>
            <a:ext cx="10660407" cy="1885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7230" y="3384233"/>
            <a:ext cx="3874770" cy="325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8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13" y="674586"/>
            <a:ext cx="5686425" cy="35270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3150" y="1276350"/>
            <a:ext cx="603885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4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74" y="572103"/>
            <a:ext cx="9080941" cy="556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8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28670" y="342823"/>
            <a:ext cx="10412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Why settle in TAMAKI MAKAURAU?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8314" y="6211669"/>
            <a:ext cx="5113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padlet.com/felicityb/tamakimakaurau_water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362" y="1266153"/>
            <a:ext cx="7859210" cy="480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4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1705" y="305157"/>
            <a:ext cx="29338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Your Turn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 Box 9"/>
          <p:cNvSpPr txBox="1"/>
          <p:nvPr/>
        </p:nvSpPr>
        <p:spPr>
          <a:xfrm>
            <a:off x="612507" y="1460843"/>
            <a:ext cx="3231800" cy="469971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rgbClr val="FF0000"/>
                </a:solidFill>
                <a:effectLst/>
                <a:latin typeface="Eras Bold ITC" panose="020B0907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What/Who would be in your waka </a:t>
            </a:r>
            <a:r>
              <a:rPr lang="en-US" sz="2000" dirty="0" err="1">
                <a:solidFill>
                  <a:srgbClr val="FF0000"/>
                </a:solidFill>
                <a:effectLst/>
                <a:latin typeface="Eras Bold ITC" panose="020B0907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hourua</a:t>
            </a:r>
            <a:r>
              <a:rPr lang="en-US" sz="2000" dirty="0">
                <a:solidFill>
                  <a:srgbClr val="FF0000"/>
                </a:solidFill>
                <a:effectLst/>
                <a:latin typeface="Eras Bold ITC" panose="020B0907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1600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Think about….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Food to take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Food and water to collect whilst travelling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Resources for when you arrive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People – what skills?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Anything else?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3027" y="1136752"/>
            <a:ext cx="748579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66"/>
                </a:solidFill>
              </a:rPr>
              <a:t>Construct your waka using the template. </a:t>
            </a:r>
          </a:p>
          <a:p>
            <a:endParaRPr lang="en-US" sz="2800" b="1" dirty="0" smtClean="0">
              <a:solidFill>
                <a:srgbClr val="000066"/>
              </a:solidFill>
            </a:endParaRPr>
          </a:p>
          <a:p>
            <a:r>
              <a:rPr lang="en-US" sz="2800" b="1" dirty="0" smtClean="0">
                <a:solidFill>
                  <a:srgbClr val="000066"/>
                </a:solidFill>
              </a:rPr>
              <a:t>Show what/who you would take on your waka to travel to </a:t>
            </a:r>
            <a:r>
              <a:rPr lang="en-US" sz="2800" b="1" dirty="0" err="1" smtClean="0">
                <a:solidFill>
                  <a:srgbClr val="000066"/>
                </a:solidFill>
              </a:rPr>
              <a:t>Aotearoa</a:t>
            </a:r>
            <a:r>
              <a:rPr lang="en-US" sz="2800" b="1" dirty="0">
                <a:solidFill>
                  <a:srgbClr val="000066"/>
                </a:solidFill>
              </a:rPr>
              <a:t> </a:t>
            </a:r>
            <a:r>
              <a:rPr lang="en-US" sz="2800" b="1" dirty="0" smtClean="0">
                <a:solidFill>
                  <a:srgbClr val="000066"/>
                </a:solidFill>
              </a:rPr>
              <a:t>and why.</a:t>
            </a:r>
          </a:p>
          <a:p>
            <a:endParaRPr lang="en-US" sz="2800" b="1" dirty="0">
              <a:solidFill>
                <a:srgbClr val="000066"/>
              </a:solidFill>
            </a:endParaRPr>
          </a:p>
          <a:p>
            <a:r>
              <a:rPr lang="en-US" sz="2800" b="1" dirty="0" smtClean="0">
                <a:solidFill>
                  <a:srgbClr val="000066"/>
                </a:solidFill>
              </a:rPr>
              <a:t>You could…</a:t>
            </a:r>
            <a:endParaRPr lang="en-US" sz="2800" b="1" dirty="0">
              <a:solidFill>
                <a:srgbClr val="000066"/>
              </a:solidFill>
            </a:endParaRPr>
          </a:p>
          <a:p>
            <a:r>
              <a:rPr lang="en-US" sz="2800" b="1" dirty="0" smtClean="0">
                <a:solidFill>
                  <a:srgbClr val="000066"/>
                </a:solidFill>
              </a:rPr>
              <a:t>Put two waka together to make a waka </a:t>
            </a:r>
            <a:r>
              <a:rPr lang="en-US" sz="2800" b="1" dirty="0" err="1" smtClean="0">
                <a:solidFill>
                  <a:srgbClr val="000066"/>
                </a:solidFill>
              </a:rPr>
              <a:t>hourua</a:t>
            </a:r>
            <a:r>
              <a:rPr lang="en-US" sz="2800" b="1" dirty="0" smtClean="0">
                <a:solidFill>
                  <a:srgbClr val="000066"/>
                </a:solidFill>
              </a:rPr>
              <a:t>.</a:t>
            </a:r>
          </a:p>
          <a:p>
            <a:endParaRPr lang="en-US" sz="2800" b="1" dirty="0">
              <a:solidFill>
                <a:srgbClr val="000066"/>
              </a:solidFill>
            </a:endParaRPr>
          </a:p>
          <a:p>
            <a:r>
              <a:rPr lang="en-US" sz="2800" b="1" dirty="0" smtClean="0">
                <a:solidFill>
                  <a:srgbClr val="000066"/>
                </a:solidFill>
              </a:rPr>
              <a:t>Stick the pictures onto card and place them/glue them into your waka.</a:t>
            </a:r>
            <a:endParaRPr lang="en-US" sz="28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0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2888" y="363031"/>
            <a:ext cx="6256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MUST DO THIS WEEK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3120" y="1540522"/>
            <a:ext cx="70142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Finish making your waka and deciding what and who would go in it.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sz="2400" dirty="0"/>
          </a:p>
          <a:p>
            <a:pPr marL="342900" indent="-342900">
              <a:buAutoNum type="arabicPeriod"/>
            </a:pPr>
            <a:r>
              <a:rPr lang="en-US" sz="2400" dirty="0" smtClean="0"/>
              <a:t>Complete a jigsaw puzzle of Tamaki </a:t>
            </a:r>
            <a:r>
              <a:rPr lang="en-US" sz="2400" dirty="0" err="1" smtClean="0"/>
              <a:t>Makaurau</a:t>
            </a:r>
            <a:r>
              <a:rPr lang="en-US" sz="2400" dirty="0"/>
              <a:t> </a:t>
            </a:r>
            <a:r>
              <a:rPr lang="en-US" sz="2400" dirty="0" smtClean="0"/>
              <a:t>showing where the waka </a:t>
            </a:r>
            <a:r>
              <a:rPr lang="en-US" sz="2400" dirty="0" err="1" smtClean="0"/>
              <a:t>hourua</a:t>
            </a:r>
            <a:r>
              <a:rPr lang="en-US" sz="2400" dirty="0" smtClean="0"/>
              <a:t> might have arrived and left settlers.</a:t>
            </a:r>
          </a:p>
          <a:p>
            <a:pPr marL="342900" indent="-342900">
              <a:buAutoNum type="arabicPeriod"/>
            </a:pPr>
            <a:endParaRPr lang="en-US" sz="2400" dirty="0"/>
          </a:p>
          <a:p>
            <a:pPr marL="342900" indent="-342900">
              <a:buAutoNum type="arabicPeriod"/>
            </a:pPr>
            <a:r>
              <a:rPr lang="en-US" sz="2400" dirty="0" smtClean="0"/>
              <a:t>Add to the </a:t>
            </a:r>
            <a:r>
              <a:rPr lang="en-US" sz="2400" dirty="0" err="1" smtClean="0"/>
              <a:t>padlet</a:t>
            </a:r>
            <a:r>
              <a:rPr lang="en-US" sz="2400" dirty="0" smtClean="0"/>
              <a:t> about why Tamaki </a:t>
            </a:r>
            <a:r>
              <a:rPr lang="en-US" sz="2400" dirty="0" err="1" smtClean="0"/>
              <a:t>Makaurau</a:t>
            </a:r>
            <a:r>
              <a:rPr lang="en-US" sz="2400" dirty="0" smtClean="0"/>
              <a:t> would have been a good place to settle.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padlet.com/felicityb/tamakimakaurau_water</a:t>
            </a:r>
            <a:endParaRPr lang="en-US" dirty="0" smtClean="0"/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162" y="2983091"/>
            <a:ext cx="1733958" cy="13574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068" y="1413371"/>
            <a:ext cx="2509595" cy="167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1" y="1026158"/>
            <a:ext cx="6727509" cy="44850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642" y="890903"/>
            <a:ext cx="7071398" cy="475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33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b="1" u="sng" dirty="0">
                <a:solidFill>
                  <a:srgbClr val="0070C0"/>
                </a:solidFill>
                <a:effectLst/>
              </a:rPr>
              <a:t>The discovery of </a:t>
            </a:r>
            <a:r>
              <a:rPr lang="en-NZ" b="1" u="sng" dirty="0" err="1">
                <a:solidFill>
                  <a:srgbClr val="0070C0"/>
                </a:solidFill>
                <a:effectLst/>
              </a:rPr>
              <a:t>Aotearoa</a:t>
            </a:r>
            <a:r>
              <a:rPr lang="en-NZ" b="1" u="sng" dirty="0">
                <a:solidFill>
                  <a:srgbClr val="0070C0"/>
                </a:solidFill>
                <a:effectLst/>
              </a:rPr>
              <a:t> New Zealand</a:t>
            </a:r>
            <a:br>
              <a:rPr lang="en-NZ" b="1" u="sng" dirty="0">
                <a:solidFill>
                  <a:srgbClr val="0070C0"/>
                </a:solidFill>
                <a:effectLst/>
              </a:rPr>
            </a:b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45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>
                <a:solidFill>
                  <a:srgbClr val="0070C0"/>
                </a:solidFill>
                <a:effectLst/>
              </a:rPr>
              <a:t>	The Māori people’s Polynesian ancestors sailed the length and breadth of the great Pacific Ocean using traditional navigational knowledge and skills to understand the natural environment – the tides, winds, stars, sun and migratory birds and sea animals. The vessels they sailed on were large, double-hull sailing waka (canoes).</a:t>
            </a:r>
          </a:p>
          <a:p>
            <a:pPr marL="0" indent="0">
              <a:buNone/>
            </a:pPr>
            <a:r>
              <a:rPr lang="en-NZ" dirty="0">
                <a:solidFill>
                  <a:srgbClr val="0070C0"/>
                </a:solidFill>
                <a:effectLst/>
              </a:rPr>
              <a:t>	The last of the islands to be discovered aboard these Polynesian vessels was </a:t>
            </a:r>
            <a:r>
              <a:rPr lang="en-NZ" dirty="0" err="1">
                <a:solidFill>
                  <a:srgbClr val="0070C0"/>
                </a:solidFill>
                <a:effectLst/>
              </a:rPr>
              <a:t>Aotearoa</a:t>
            </a:r>
            <a:r>
              <a:rPr lang="en-NZ" dirty="0">
                <a:solidFill>
                  <a:srgbClr val="0070C0"/>
                </a:solidFill>
                <a:effectLst/>
              </a:rPr>
              <a:t> – New Zealand.  It is said that the wife of the great explorer Kupe first sighted the long clouds above the land, thus giving </a:t>
            </a:r>
            <a:r>
              <a:rPr lang="en-NZ" dirty="0" err="1">
                <a:solidFill>
                  <a:srgbClr val="0070C0"/>
                </a:solidFill>
                <a:effectLst/>
              </a:rPr>
              <a:t>Aotearoa</a:t>
            </a:r>
            <a:r>
              <a:rPr lang="en-NZ" dirty="0">
                <a:solidFill>
                  <a:srgbClr val="0070C0"/>
                </a:solidFill>
                <a:effectLst/>
              </a:rPr>
              <a:t> its name:</a:t>
            </a:r>
          </a:p>
          <a:p>
            <a:pPr marL="0" indent="0">
              <a:buNone/>
            </a:pPr>
            <a:r>
              <a:rPr lang="en-NZ" b="1" i="1" dirty="0">
                <a:solidFill>
                  <a:srgbClr val="0070C0"/>
                </a:solidFill>
                <a:effectLst/>
              </a:rPr>
              <a:t>	“He </a:t>
            </a:r>
            <a:r>
              <a:rPr lang="en-NZ" b="1" i="1" dirty="0" err="1">
                <a:solidFill>
                  <a:srgbClr val="0070C0"/>
                </a:solidFill>
                <a:effectLst/>
              </a:rPr>
              <a:t>Ao</a:t>
            </a:r>
            <a:r>
              <a:rPr lang="en-NZ" b="1" i="1" dirty="0">
                <a:solidFill>
                  <a:srgbClr val="0070C0"/>
                </a:solidFill>
                <a:effectLst/>
              </a:rPr>
              <a:t>, he Aotea, he </a:t>
            </a:r>
            <a:r>
              <a:rPr lang="en-NZ" b="1" i="1" dirty="0" err="1">
                <a:solidFill>
                  <a:srgbClr val="0070C0"/>
                </a:solidFill>
                <a:effectLst/>
              </a:rPr>
              <a:t>Aotearoa</a:t>
            </a:r>
            <a:r>
              <a:rPr lang="en-NZ" b="1" i="1" dirty="0">
                <a:solidFill>
                  <a:srgbClr val="0070C0"/>
                </a:solidFill>
                <a:effectLst/>
              </a:rPr>
              <a:t> – It is a cloud, it is a white cloud, it is a long white cloud.”</a:t>
            </a:r>
            <a:endParaRPr lang="en-NZ" dirty="0">
              <a:solidFill>
                <a:srgbClr val="0070C0"/>
              </a:solidFill>
              <a:effectLst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Source: http://www.aucklandnz.com/discover/the-story-of-new-zealand</a:t>
            </a:r>
          </a:p>
        </p:txBody>
      </p:sp>
    </p:spTree>
    <p:extLst>
      <p:ext uri="{BB962C8B-B14F-4D97-AF65-F5344CB8AC3E}">
        <p14:creationId xmlns:p14="http://schemas.microsoft.com/office/powerpoint/2010/main" val="307223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986646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8899" y="3097549"/>
            <a:ext cx="109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16914" y="3127517"/>
            <a:ext cx="109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39626" y="3097549"/>
            <a:ext cx="109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25146" y="3097549"/>
            <a:ext cx="109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10666" y="3097549"/>
            <a:ext cx="109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51180" y="3127517"/>
            <a:ext cx="109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13433" y="3097549"/>
            <a:ext cx="109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250</a:t>
            </a:r>
            <a:endParaRPr lang="en-US" dirty="0"/>
          </a:p>
        </p:txBody>
      </p:sp>
      <p:sp>
        <p:nvSpPr>
          <p:cNvPr id="13" name="Up Arrow 12"/>
          <p:cNvSpPr/>
          <p:nvPr/>
        </p:nvSpPr>
        <p:spPr>
          <a:xfrm>
            <a:off x="9473864" y="4738805"/>
            <a:ext cx="684328" cy="1301892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14" name="Up Arrow 13"/>
          <p:cNvSpPr/>
          <p:nvPr/>
        </p:nvSpPr>
        <p:spPr>
          <a:xfrm>
            <a:off x="4974750" y="4738805"/>
            <a:ext cx="684328" cy="1301892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Kupe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312" y="1568166"/>
            <a:ext cx="1914558" cy="121984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974750" y="543633"/>
            <a:ext cx="71118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When did Kupe and the 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waka </a:t>
            </a:r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hourua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 arrive?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1233" y="81968"/>
            <a:ext cx="2667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Timeline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67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306" y="540296"/>
            <a:ext cx="9072718" cy="582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7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4010" y="995423"/>
            <a:ext cx="106950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Hawaiki Polynesians are 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Pasifika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peoples whose ancestors voyaged eastwards from their homeland about 3000 years ago. There are 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different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names for this homeland. The most common names are versions of the word “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H___________”. </a:t>
            </a:r>
          </a:p>
          <a:p>
            <a:endParaRPr lang="en-NZ" sz="2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This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the spiritual and physical homeland of the Polynesian people. They remember Hawaiki as a place of heroes and great deeds. Life in Hawaiki Polynesian stories, archaeology, and science tell us a lot about where Hawaiki was and what life was like there. It’s believed that Hawaiki extended from 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T________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to 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S_________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and included the smaller islands of ‘Uvea and Futuna. </a:t>
            </a:r>
            <a:endParaRPr lang="en-NZ" sz="24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en-NZ" sz="2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This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where Polynesian culture 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first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began. The peoples of Hawaiki were not all the same, but they had similar 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c_____________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and 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l__________. </a:t>
            </a:r>
            <a:r>
              <a:rPr lang="en-N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They kept in regular contact, trading goods and ideas, and like their ancestors, they were skilled </a:t>
            </a:r>
            <a:r>
              <a:rPr lang="en-N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v_____________. </a:t>
            </a:r>
            <a:endParaRPr lang="en-US" sz="2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4010" y="189411"/>
            <a:ext cx="11189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Where did these travelers come from?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984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074" t="6332" r="4771" b="5592"/>
          <a:stretch/>
        </p:blipFill>
        <p:spPr>
          <a:xfrm>
            <a:off x="6006053" y="2233914"/>
            <a:ext cx="5688236" cy="41784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38" y="495722"/>
            <a:ext cx="5624226" cy="383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37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87" y="120650"/>
            <a:ext cx="7701927" cy="521472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527230" y="5486400"/>
            <a:ext cx="700573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Think, Pair, Share</a:t>
            </a:r>
            <a:endParaRPr lang="en-US" sz="7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8139" y="117475"/>
            <a:ext cx="1503146" cy="9948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8139" y="1400859"/>
            <a:ext cx="3903330" cy="11537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clrChange>
              <a:clrFrom>
                <a:srgbClr val="92D050"/>
              </a:clrFrom>
              <a:clrTo>
                <a:srgbClr val="92D050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118139" y="2875519"/>
            <a:ext cx="4008270" cy="98004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030120" y="4132819"/>
            <a:ext cx="1857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What skills would the people on the waka need?</a:t>
            </a:r>
            <a:endParaRPr lang="en-US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7215" y="4132224"/>
            <a:ext cx="1657350" cy="92392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907718" y="156616"/>
            <a:ext cx="1857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What is behind the man sitting on the waka?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7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81" y="434353"/>
            <a:ext cx="8206451" cy="617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8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350</Words>
  <Application>Microsoft Office PowerPoint</Application>
  <PresentationFormat>Widescreen</PresentationFormat>
  <Paragraphs>62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Ebrima</vt:lpstr>
      <vt:lpstr>Eras Bold ITC</vt:lpstr>
      <vt:lpstr>Times New Roman</vt:lpstr>
      <vt:lpstr>Office Theme</vt:lpstr>
      <vt:lpstr>Tamaki Makaurau </vt:lpstr>
      <vt:lpstr>PowerPoint Presentation</vt:lpstr>
      <vt:lpstr>The discovery of Aotearoa New Zealand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Royal Oak Primary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Cowie</dc:creator>
  <cp:lastModifiedBy>Felicity Boyd</cp:lastModifiedBy>
  <cp:revision>21</cp:revision>
  <dcterms:created xsi:type="dcterms:W3CDTF">2016-05-01T23:05:44Z</dcterms:created>
  <dcterms:modified xsi:type="dcterms:W3CDTF">2016-05-15T08:59:21Z</dcterms:modified>
</cp:coreProperties>
</file>